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8" autoAdjust="0"/>
    <p:restoredTop sz="94660"/>
  </p:normalViewPr>
  <p:slideViewPr>
    <p:cSldViewPr snapToGrid="0">
      <p:cViewPr>
        <p:scale>
          <a:sx n="100" d="100"/>
          <a:sy n="100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367C-8274-482A-BDC7-94280FACBED4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2C80-A066-4BD3-9EAF-32F01071DEF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554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367C-8274-482A-BDC7-94280FACBED4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2C80-A066-4BD3-9EAF-32F01071DEF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878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367C-8274-482A-BDC7-94280FACBED4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2C80-A066-4BD3-9EAF-32F01071DEF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964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367C-8274-482A-BDC7-94280FACBED4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2C80-A066-4BD3-9EAF-32F01071DEF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331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367C-8274-482A-BDC7-94280FACBED4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2C80-A066-4BD3-9EAF-32F01071DEF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460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367C-8274-482A-BDC7-94280FACBED4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2C80-A066-4BD3-9EAF-32F01071DEF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991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367C-8274-482A-BDC7-94280FACBED4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2C80-A066-4BD3-9EAF-32F01071DEF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156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367C-8274-482A-BDC7-94280FACBED4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2C80-A066-4BD3-9EAF-32F01071DEF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747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367C-8274-482A-BDC7-94280FACBED4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2C80-A066-4BD3-9EAF-32F01071DEF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10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367C-8274-482A-BDC7-94280FACBED4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2C80-A066-4BD3-9EAF-32F01071DEF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610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367C-8274-482A-BDC7-94280FACBED4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2C80-A066-4BD3-9EAF-32F01071DEF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334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F367C-8274-482A-BDC7-94280FACBED4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B2C80-A066-4BD3-9EAF-32F01071DEF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27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>
            <a:spLocks noChangeArrowheads="1"/>
          </p:cNvSpPr>
          <p:nvPr/>
        </p:nvSpPr>
        <p:spPr bwMode="auto">
          <a:xfrm>
            <a:off x="217329" y="484471"/>
            <a:ext cx="662305" cy="8486101"/>
          </a:xfrm>
          <a:prstGeom prst="rect">
            <a:avLst/>
          </a:prstGeom>
          <a:solidFill>
            <a:srgbClr val="5C8A5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s-MX" dirty="0"/>
          </a:p>
        </p:txBody>
      </p:sp>
      <p:sp>
        <p:nvSpPr>
          <p:cNvPr id="7" name="Conector 6"/>
          <p:cNvSpPr/>
          <p:nvPr/>
        </p:nvSpPr>
        <p:spPr>
          <a:xfrm>
            <a:off x="223915" y="6521670"/>
            <a:ext cx="609600" cy="589915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8000"/>
              </a:lnSpc>
              <a:spcAft>
                <a:spcPts val="0"/>
              </a:spcAft>
            </a:pPr>
            <a:r>
              <a:rPr lang="es-MX" sz="1000" b="1" kern="1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MX" sz="1400" b="1" kern="1400" dirty="0">
              <a:solidFill>
                <a:srgbClr val="000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adro de texto 6"/>
          <p:cNvSpPr txBox="1"/>
          <p:nvPr/>
        </p:nvSpPr>
        <p:spPr>
          <a:xfrm>
            <a:off x="213753" y="6629680"/>
            <a:ext cx="662305" cy="5899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s-MX" sz="900" b="1" kern="1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(CLAVE)</a:t>
            </a:r>
            <a:endParaRPr lang="es-MX" sz="900" b="1" kern="1400" dirty="0">
              <a:solidFill>
                <a:srgbClr val="000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 de texto 4"/>
          <p:cNvSpPr txBox="1">
            <a:spLocks noChangeArrowheads="1"/>
          </p:cNvSpPr>
          <p:nvPr/>
        </p:nvSpPr>
        <p:spPr bwMode="auto">
          <a:xfrm>
            <a:off x="1137281" y="1962344"/>
            <a:ext cx="5337261" cy="398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33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solidFill>
                  <a:srgbClr val="19141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solidFill>
                  <a:srgbClr val="19141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400" dirty="0">
                <a:solidFill>
                  <a:srgbClr val="19141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OTORGA LA PRESENTE:</a:t>
            </a:r>
            <a:endParaRPr lang="es-MX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</a:t>
            </a:r>
            <a:r>
              <a:rPr lang="es-MX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CONSTANCIA</a:t>
            </a:r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</a:t>
            </a:r>
            <a:r>
              <a:rPr lang="es-MX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s-MX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s-MX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</a:t>
            </a:r>
            <a:r>
              <a:rPr lang="es-MX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(NOMBRE COMPLETO)</a:t>
            </a:r>
            <a:endParaRPr lang="es-MX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 el informe final de la comisión “Seguimiento de Egresados” encomendada en el área de Investigación, Seguimiento y Evaluación, producto de una planeación y trabajo de campo compartidos como </a:t>
            </a:r>
            <a:r>
              <a:rPr lang="es-MX" sz="1200" b="1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(RESPONSABLE/AUXILIAR)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correspondiente al semestre </a:t>
            </a:r>
            <a:r>
              <a:rPr lang="es-MX" sz="1200" b="1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(par/non - Fecha)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s-MX" sz="1200" dirty="0">
                <a:solidFill>
                  <a:srgbClr val="19141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los fines a que haya lugar, se extiende la presente en la ciudad de Cedral, S.L.P., a los ___ días del mes de ________ de 20__.</a:t>
            </a:r>
            <a:endParaRPr lang="es-MX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</a:t>
            </a:r>
            <a:r>
              <a:rPr lang="es-MX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137281" y="6629680"/>
            <a:ext cx="2126424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lang="es-MX" altLang="es-MX" sz="900" b="1" dirty="0">
                <a:solidFill>
                  <a:srgbClr val="000000"/>
                </a:solidFill>
                <a:latin typeface="Arial" panose="020B0604020202020204" pitchFamily="34" charset="0"/>
              </a:rPr>
              <a:t>_________________________</a:t>
            </a:r>
            <a:r>
              <a:rPr kumimoji="0" lang="es-MX" altLang="es-MX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s-MX" altLang="es-MX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(Nombre/Firma)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s-MX" altLang="es-MX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Jefe del Área de Investigación, Seguimiento y Evaluación 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902889" y="8205569"/>
            <a:ext cx="5915025" cy="5492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800" b="1" i="0" u="none" strike="noStrike" cap="none" normalizeH="0" baseline="0" dirty="0">
              <a:ln>
                <a:noFill/>
              </a:ln>
              <a:solidFill>
                <a:srgbClr val="191415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rgbClr val="191415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800" b="0" i="0" u="none" strike="noStrike" cap="none" normalizeH="0" baseline="0" dirty="0">
                <a:ln>
                  <a:noFill/>
                </a:ln>
                <a:solidFill>
                  <a:srgbClr val="191415"/>
                </a:solidFill>
                <a:effectLst/>
                <a:latin typeface="Arial Narrow" panose="020B0606020202030204" pitchFamily="34" charset="0"/>
              </a:rPr>
              <a:t>PROLONGACIÓN MANUEL JOSÉ OTHÓN S/N, Tel. 01 488 887 0233, FAX 01 488 887 0188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800" b="0" i="0" u="none" strike="noStrike" cap="none" normalizeH="0" baseline="0" dirty="0">
                <a:ln>
                  <a:noFill/>
                </a:ln>
                <a:solidFill>
                  <a:srgbClr val="191415"/>
                </a:solidFill>
                <a:effectLst/>
                <a:latin typeface="Arial Narrow" panose="020B0606020202030204" pitchFamily="34" charset="0"/>
              </a:rPr>
              <a:t>Email: crenamina75@hotmail.com               </a:t>
            </a:r>
            <a:r>
              <a:rPr kumimoji="0" lang="en-US" altLang="es-MX" sz="800" b="0" i="0" u="none" strike="noStrike" cap="none" normalizeH="0" baseline="0" dirty="0" err="1">
                <a:ln>
                  <a:noFill/>
                </a:ln>
                <a:solidFill>
                  <a:srgbClr val="191415"/>
                </a:solidFill>
                <a:effectLst/>
                <a:latin typeface="Arial Narrow" panose="020B0606020202030204" pitchFamily="34" charset="0"/>
              </a:rPr>
              <a:t>Pág</a:t>
            </a:r>
            <a:r>
              <a:rPr kumimoji="0" lang="en-US" altLang="es-MX" sz="800" b="0" i="0" u="none" strike="noStrike" cap="none" normalizeH="0" baseline="0" dirty="0">
                <a:ln>
                  <a:noFill/>
                </a:ln>
                <a:solidFill>
                  <a:srgbClr val="191415"/>
                </a:solidFill>
                <a:effectLst/>
                <a:latin typeface="Arial Narrow" panose="020B0606020202030204" pitchFamily="34" charset="0"/>
              </a:rPr>
              <a:t>. Web: www.crenamina.edu.mx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409D85F3-FE13-3B00-B9BD-D1BE856A1C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443038"/>
              </p:ext>
            </p:extLst>
          </p:nvPr>
        </p:nvGraphicFramePr>
        <p:xfrm>
          <a:off x="1013300" y="484471"/>
          <a:ext cx="5337259" cy="116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50">
                  <a:extLst>
                    <a:ext uri="{9D8B030D-6E8A-4147-A177-3AD203B41FA5}">
                      <a16:colId xmlns:a16="http://schemas.microsoft.com/office/drawing/2014/main" val="3445104711"/>
                    </a:ext>
                  </a:extLst>
                </a:gridCol>
                <a:gridCol w="2907487">
                  <a:extLst>
                    <a:ext uri="{9D8B030D-6E8A-4147-A177-3AD203B41FA5}">
                      <a16:colId xmlns:a16="http://schemas.microsoft.com/office/drawing/2014/main" val="3104758208"/>
                    </a:ext>
                  </a:extLst>
                </a:gridCol>
                <a:gridCol w="1328522">
                  <a:extLst>
                    <a:ext uri="{9D8B030D-6E8A-4147-A177-3AD203B41FA5}">
                      <a16:colId xmlns:a16="http://schemas.microsoft.com/office/drawing/2014/main" val="1246349448"/>
                    </a:ext>
                  </a:extLst>
                </a:gridCol>
              </a:tblGrid>
              <a:tr h="370840">
                <a:tc rowSpan="4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sz="9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CENTRO REGIONAL DE EDUCACIÓN NORMAL “PROFRA. AMINA MADERA LAUTERIO”</a:t>
                      </a:r>
                    </a:p>
                    <a:p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</a:t>
                      </a:r>
                    </a:p>
                    <a:p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CREN-AIS-PO-002-14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7667025"/>
                  </a:ext>
                </a:extLst>
              </a:tr>
              <a:tr h="14859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Rev.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190357"/>
                  </a:ext>
                </a:extLst>
              </a:tr>
              <a:tr h="14859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Nombre del Documento:</a:t>
                      </a:r>
                      <a:endParaRPr lang="es-MX" sz="9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hangingPunct="0"/>
                      <a:r>
                        <a:rPr lang="es-MX" sz="10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Constancia de Informe de Resultados de Comisión</a:t>
                      </a:r>
                      <a:endParaRPr lang="es-MX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08212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Página 1 de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692223"/>
                  </a:ext>
                </a:extLst>
              </a:tr>
            </a:tbl>
          </a:graphicData>
        </a:graphic>
      </p:graphicFrame>
      <p:pic>
        <p:nvPicPr>
          <p:cNvPr id="5" name="Imagen 1" descr="Sin título-1">
            <a:extLst>
              <a:ext uri="{FF2B5EF4-FFF2-40B4-BE49-F238E27FC236}">
                <a16:creationId xmlns:a16="http://schemas.microsoft.com/office/drawing/2014/main" id="{B07D4624-40F7-7C68-823D-67413775489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0340" y="596687"/>
            <a:ext cx="813828" cy="92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4">
            <a:extLst>
              <a:ext uri="{FF2B5EF4-FFF2-40B4-BE49-F238E27FC236}">
                <a16:creationId xmlns:a16="http://schemas.microsoft.com/office/drawing/2014/main" id="{EEF43F58-19DE-A0E4-2E4C-BDCF88543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911" y="6640951"/>
            <a:ext cx="2126424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lang="es-MX" altLang="es-MX" sz="900" b="1" dirty="0">
                <a:solidFill>
                  <a:srgbClr val="000000"/>
                </a:solidFill>
                <a:latin typeface="Arial" panose="020B0604020202020204" pitchFamily="34" charset="0"/>
              </a:rPr>
              <a:t>_________________________</a:t>
            </a:r>
            <a:r>
              <a:rPr kumimoji="0" lang="es-MX" altLang="es-MX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s-MX" altLang="es-MX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(Nombre/Firma)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s-MX" altLang="es-MX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Director de la Institución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0B706DF0-C88C-CAB9-70BD-9F4FE4DC8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8717" y="6079300"/>
            <a:ext cx="2126424" cy="40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T E N T A M E N T E</a:t>
            </a:r>
          </a:p>
        </p:txBody>
      </p:sp>
    </p:spTree>
    <p:extLst>
      <p:ext uri="{BB962C8B-B14F-4D97-AF65-F5344CB8AC3E}">
        <p14:creationId xmlns:p14="http://schemas.microsoft.com/office/powerpoint/2010/main" val="8636188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3838</TotalTime>
  <Words>209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Cambria</vt:lpstr>
      <vt:lpstr>Tema de Office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César Galván</dc:creator>
  <cp:lastModifiedBy>Omar Arafat</cp:lastModifiedBy>
  <cp:revision>1356</cp:revision>
  <cp:lastPrinted>2023-06-07T15:42:30Z</cp:lastPrinted>
  <dcterms:created xsi:type="dcterms:W3CDTF">2022-02-17T20:39:54Z</dcterms:created>
  <dcterms:modified xsi:type="dcterms:W3CDTF">2023-06-12T20:56:05Z</dcterms:modified>
</cp:coreProperties>
</file>